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64" r:id="rId4"/>
    <p:sldId id="265" r:id="rId5"/>
    <p:sldId id="266" r:id="rId6"/>
    <p:sldId id="267" r:id="rId7"/>
    <p:sldId id="269" r:id="rId8"/>
    <p:sldId id="263" r:id="rId9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4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1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3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0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2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3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4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2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9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6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7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39431-0CCF-4F69-8048-AB51B94B304A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8471-1F02-47B1-85D0-A45C9BF8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6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01570" y="1764717"/>
            <a:ext cx="47578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72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모바일 프로그래밍</a:t>
            </a:r>
            <a:endParaRPr lang="en-US" altLang="ko-KR" sz="7200" kern="0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43094" y="840187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b="1" kern="0" dirty="0" err="1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윤수현</a:t>
            </a:r>
            <a:endParaRPr lang="en-US" altLang="ko-KR" b="1" kern="0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89735" y="791659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b="1" kern="0" dirty="0" smtClean="0">
                <a:ln w="3175">
                  <a:noFill/>
                </a:ln>
                <a:solidFill>
                  <a:srgbClr val="FFC000"/>
                </a:solidFill>
                <a:ea typeface="야놀자 야체 B" panose="02020603020101020101" pitchFamily="18" charset="-127"/>
              </a:rPr>
              <a:t>2020-12-15</a:t>
            </a:r>
            <a:endParaRPr lang="en-US" altLang="ko-KR" kern="0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298293" y="733342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41449" y="113159"/>
            <a:ext cx="272222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3600" b="1" kern="0" dirty="0" err="1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내일뭐하지</a:t>
            </a:r>
            <a:r>
              <a:rPr lang="ko-KR" altLang="en-US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3600" b="1" kern="0" dirty="0" smtClean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endParaRPr lang="en-US" altLang="ko-KR" sz="900" kern="0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453" y="1360405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a typeface="야놀자 야체 B" panose="02020603020101020101"/>
              </a:rPr>
              <a:t>어플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 소개  </a:t>
            </a:r>
            <a:r>
              <a:rPr lang="ko-KR" altLang="en-US" dirty="0" smtClean="0">
                <a:solidFill>
                  <a:schemeClr val="bg1"/>
                </a:solidFill>
                <a:ea typeface="야놀자 야체 B" panose="02020603020101020101"/>
              </a:rPr>
              <a:t> </a:t>
            </a: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41449" y="298972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HomeActivity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41449" y="4614582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ea typeface="야놀자 야체 B" panose="02020603020101020101"/>
              </a:rPr>
              <a:t>MainActivity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  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소개</a:t>
            </a:r>
            <a:endParaRPr lang="ko-KR" altLang="en-US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45625" y="6300665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HistoryActivity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41449" y="786661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시연 영상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382517" y="733342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41449" y="4614582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ea typeface="야놀자 야체 B" panose="02020603020101020101"/>
              </a:rPr>
              <a:t>MainActivity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  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소개</a:t>
            </a:r>
            <a:endParaRPr lang="ko-KR" altLang="en-US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45625" y="6300665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HistoryActivity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41449" y="786661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HistoryActivity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4918" y="6948"/>
            <a:ext cx="246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</a:t>
            </a:r>
            <a:r>
              <a:rPr lang="ko-KR" altLang="en-US" sz="3600" b="1" kern="0" dirty="0" err="1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</a:t>
            </a:r>
            <a:r>
              <a:rPr lang="ko-KR" altLang="en-US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소개</a:t>
            </a:r>
            <a:endParaRPr lang="en-US" altLang="ko-KR" sz="3600" b="1" kern="0" dirty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98" b="2996"/>
          <a:stretch/>
        </p:blipFill>
        <p:spPr>
          <a:xfrm>
            <a:off x="429569" y="845758"/>
            <a:ext cx="6156491" cy="77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382517" y="733342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050" y="1389636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야놀자 야체 B" panose="02020603020101020101"/>
              </a:rPr>
              <a:t> </a:t>
            </a: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41449" y="2989724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오늘 해야 할일 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ea typeface="야놀자 야체 B" panose="02020603020101020101"/>
              </a:rPr>
              <a:t>RecyclerView</a:t>
            </a:r>
            <a:r>
              <a:rPr lang="ko-KR" altLang="en-US" b="1" dirty="0">
                <a:solidFill>
                  <a:schemeClr val="bg1"/>
                </a:solidFill>
                <a:ea typeface="야놀자 야체 B" panose="02020603020101020101"/>
              </a:rPr>
              <a:t>를 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사용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41449" y="4614582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ea typeface="야놀자 야체 B" panose="02020603020101020101"/>
              </a:rPr>
              <a:t>TodoAdapter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(Custom 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Adapter)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을 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사용</a:t>
            </a:r>
            <a:endParaRPr lang="ko-KR" altLang="en-US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45625" y="6300665"/>
            <a:ext cx="419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TodoDatabase</a:t>
            </a:r>
            <a:r>
              <a:rPr lang="ko-KR" altLang="en-US" b="1" dirty="0" smtClean="0">
                <a:solidFill>
                  <a:schemeClr val="bg1"/>
                </a:solidFill>
              </a:rPr>
              <a:t>에 </a:t>
            </a:r>
            <a:r>
              <a:rPr lang="ko-KR" altLang="en-US" b="1" dirty="0" smtClean="0">
                <a:solidFill>
                  <a:schemeClr val="bg1"/>
                </a:solidFill>
              </a:rPr>
              <a:t>접근 후 데이터 베이스에 </a:t>
            </a:r>
            <a:r>
              <a:rPr lang="ko-KR" altLang="en-US" b="1" dirty="0" smtClean="0">
                <a:solidFill>
                  <a:schemeClr val="bg1"/>
                </a:solidFill>
              </a:rPr>
              <a:t>있는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알람을</a:t>
            </a:r>
            <a:r>
              <a:rPr lang="ko-KR" altLang="en-US" b="1" dirty="0" smtClean="0">
                <a:solidFill>
                  <a:schemeClr val="bg1"/>
                </a:solidFill>
              </a:rPr>
              <a:t> 가져온다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err="1" smtClean="0">
                <a:solidFill>
                  <a:schemeClr val="bg1"/>
                </a:solidFill>
              </a:rPr>
              <a:t>하루전에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등록된 </a:t>
            </a:r>
            <a:r>
              <a:rPr lang="ko-KR" altLang="en-US" b="1" dirty="0" smtClean="0">
                <a:solidFill>
                  <a:schemeClr val="bg1"/>
                </a:solidFill>
              </a:rPr>
              <a:t>것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41449" y="786661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DataBiding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4918" y="6948"/>
            <a:ext cx="4192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2.HomeActivity </a:t>
            </a:r>
            <a:r>
              <a:rPr lang="ko-KR" altLang="en-US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소개</a:t>
            </a:r>
            <a:endParaRPr lang="en-US" altLang="ko-KR" sz="3600" b="1" kern="0" dirty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27" y="4450218"/>
            <a:ext cx="4889383" cy="2676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10" y="4330279"/>
            <a:ext cx="4262347" cy="42150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81" y="896971"/>
            <a:ext cx="812346" cy="1669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98" y="911639"/>
            <a:ext cx="4272403" cy="3266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042" y="1379711"/>
            <a:ext cx="4837139" cy="2248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27" y="7171910"/>
            <a:ext cx="4889383" cy="159166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61"/>
            <a:ext cx="6857506" cy="92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382517" y="733342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41449" y="298972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알람</a:t>
            </a:r>
            <a:r>
              <a:rPr lang="ko-KR" altLang="en-US" dirty="0" smtClean="0">
                <a:solidFill>
                  <a:schemeClr val="bg1"/>
                </a:solidFill>
              </a:rPr>
              <a:t> 설정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41449" y="4614582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a typeface="야놀자 야체 B" panose="02020603020101020101"/>
              </a:rPr>
              <a:t>알람등록하기위해서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  </a:t>
            </a:r>
            <a:r>
              <a:rPr lang="en-US" altLang="ko-KR" b="1" dirty="0" err="1" smtClean="0">
                <a:solidFill>
                  <a:schemeClr val="bg1"/>
                </a:solidFill>
                <a:ea typeface="야놀자 야체 B" panose="02020603020101020101"/>
              </a:rPr>
              <a:t>AlarmReceiver</a:t>
            </a:r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클래스를 사용 </a:t>
            </a:r>
            <a:endParaRPr lang="ko-KR" altLang="en-US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45625" y="6300665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오늘 등록한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알람을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보기위한</a:t>
            </a:r>
            <a:r>
              <a:rPr lang="ko-KR" altLang="en-US" b="1" dirty="0" smtClean="0">
                <a:solidFill>
                  <a:schemeClr val="bg1"/>
                </a:solidFill>
              </a:rPr>
              <a:t> 알고리즘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41449" y="7866614"/>
            <a:ext cx="41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알람을등록하기위해</a:t>
            </a:r>
            <a:r>
              <a:rPr lang="ko-KR" altLang="en-US" b="1" dirty="0" smtClean="0">
                <a:solidFill>
                  <a:schemeClr val="bg1"/>
                </a:solidFill>
              </a:rPr>
              <a:t> 유일한 </a:t>
            </a:r>
            <a:r>
              <a:rPr lang="en-US" altLang="ko-KR" b="1" dirty="0" smtClean="0">
                <a:solidFill>
                  <a:schemeClr val="bg1"/>
                </a:solidFill>
              </a:rPr>
              <a:t>ID </a:t>
            </a:r>
            <a:r>
              <a:rPr lang="ko-KR" altLang="en-US" b="1" dirty="0" smtClean="0">
                <a:solidFill>
                  <a:schemeClr val="bg1"/>
                </a:solidFill>
              </a:rPr>
              <a:t>필요함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4918" y="6948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3600" b="1" kern="0" dirty="0" err="1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MainActivity</a:t>
            </a:r>
            <a:r>
              <a:rPr lang="en-US" altLang="ko-KR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소개</a:t>
            </a:r>
            <a:endParaRPr lang="en-US" altLang="ko-KR" sz="3600" b="1" kern="0" dirty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0" y="1035645"/>
            <a:ext cx="1055295" cy="1426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8" y="922672"/>
            <a:ext cx="5458878" cy="3321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63" y="4563961"/>
            <a:ext cx="5430903" cy="4426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89" y="1271667"/>
            <a:ext cx="5407906" cy="2972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63" y="4563961"/>
            <a:ext cx="5430903" cy="4401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77"/>
            <a:ext cx="6858000" cy="92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382517" y="769437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41449" y="2989724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TodoDatabase</a:t>
            </a:r>
            <a:r>
              <a:rPr lang="ko-KR" altLang="en-US" dirty="0" smtClean="0">
                <a:solidFill>
                  <a:schemeClr val="bg1"/>
                </a:solidFill>
              </a:rPr>
              <a:t>에  알람데이터를 가지고온후그래프를 그린다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41449" y="4614582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a typeface="야놀자 야체 B" panose="02020603020101020101"/>
              </a:rPr>
              <a:t>Spinner</a:t>
            </a:r>
            <a:r>
              <a:rPr lang="ko-KR" altLang="en-US" b="1" dirty="0" smtClean="0">
                <a:solidFill>
                  <a:schemeClr val="bg1"/>
                </a:solidFill>
                <a:ea typeface="야놀자 야체 B" panose="02020603020101020101"/>
              </a:rPr>
              <a:t>를 사용</a:t>
            </a:r>
            <a:endParaRPr lang="en-US" altLang="ko-KR" b="1" dirty="0" smtClean="0">
              <a:solidFill>
                <a:schemeClr val="bg1"/>
              </a:solidFill>
              <a:ea typeface="야놀자 야체 B" panose="02020603020101020101"/>
            </a:endParaRPr>
          </a:p>
          <a:p>
            <a:endParaRPr lang="ko-KR" altLang="en-US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45625" y="6300665"/>
            <a:ext cx="419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이번주 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일주전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이주전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그래프를 그린다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4918" y="6948"/>
            <a:ext cx="406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3600" b="1" kern="0" dirty="0" err="1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HistoryActivity</a:t>
            </a:r>
            <a:r>
              <a:rPr lang="en-US" altLang="ko-KR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6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소개</a:t>
            </a:r>
            <a:endParaRPr lang="en-US" altLang="ko-KR" sz="3600" b="1" kern="0" dirty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00" y="822369"/>
            <a:ext cx="1275631" cy="16997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96" y="1198578"/>
            <a:ext cx="5357749" cy="4440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96" y="6067914"/>
            <a:ext cx="5339247" cy="2469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92" y="1161804"/>
            <a:ext cx="5357750" cy="3581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695" y="4916903"/>
            <a:ext cx="5339247" cy="3793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717"/>
            <a:ext cx="6858000" cy="91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>
            <a:off x="322359" y="663070"/>
            <a:ext cx="6341423" cy="8668986"/>
          </a:xfrm>
          <a:custGeom>
            <a:avLst/>
            <a:gdLst>
              <a:gd name="connsiteX0" fmla="*/ 540329 w 6341423"/>
              <a:gd name="connsiteY0" fmla="*/ 7202385 h 8668986"/>
              <a:gd name="connsiteX1" fmla="*/ 427513 w 6341423"/>
              <a:gd name="connsiteY1" fmla="*/ 7315201 h 8668986"/>
              <a:gd name="connsiteX2" fmla="*/ 540329 w 6341423"/>
              <a:gd name="connsiteY2" fmla="*/ 7428017 h 8668986"/>
              <a:gd name="connsiteX3" fmla="*/ 653145 w 6341423"/>
              <a:gd name="connsiteY3" fmla="*/ 7315201 h 8668986"/>
              <a:gd name="connsiteX4" fmla="*/ 540329 w 6341423"/>
              <a:gd name="connsiteY4" fmla="*/ 7202385 h 8668986"/>
              <a:gd name="connsiteX5" fmla="*/ 540328 w 6341423"/>
              <a:gd name="connsiteY5" fmla="*/ 5579920 h 8668986"/>
              <a:gd name="connsiteX6" fmla="*/ 427512 w 6341423"/>
              <a:gd name="connsiteY6" fmla="*/ 5692736 h 8668986"/>
              <a:gd name="connsiteX7" fmla="*/ 540328 w 6341423"/>
              <a:gd name="connsiteY7" fmla="*/ 5805552 h 8668986"/>
              <a:gd name="connsiteX8" fmla="*/ 653144 w 6341423"/>
              <a:gd name="connsiteY8" fmla="*/ 5692736 h 8668986"/>
              <a:gd name="connsiteX9" fmla="*/ 540328 w 6341423"/>
              <a:gd name="connsiteY9" fmla="*/ 5579920 h 8668986"/>
              <a:gd name="connsiteX10" fmla="*/ 540329 w 6341423"/>
              <a:gd name="connsiteY10" fmla="*/ 3957454 h 8668986"/>
              <a:gd name="connsiteX11" fmla="*/ 427513 w 6341423"/>
              <a:gd name="connsiteY11" fmla="*/ 4070270 h 8668986"/>
              <a:gd name="connsiteX12" fmla="*/ 540329 w 6341423"/>
              <a:gd name="connsiteY12" fmla="*/ 4183086 h 8668986"/>
              <a:gd name="connsiteX13" fmla="*/ 653145 w 6341423"/>
              <a:gd name="connsiteY13" fmla="*/ 4070270 h 8668986"/>
              <a:gd name="connsiteX14" fmla="*/ 540329 w 6341423"/>
              <a:gd name="connsiteY14" fmla="*/ 3957454 h 8668986"/>
              <a:gd name="connsiteX15" fmla="*/ 540329 w 6341423"/>
              <a:gd name="connsiteY15" fmla="*/ 2334989 h 8668986"/>
              <a:gd name="connsiteX16" fmla="*/ 427513 w 6341423"/>
              <a:gd name="connsiteY16" fmla="*/ 2447805 h 8668986"/>
              <a:gd name="connsiteX17" fmla="*/ 540329 w 6341423"/>
              <a:gd name="connsiteY17" fmla="*/ 2560620 h 8668986"/>
              <a:gd name="connsiteX18" fmla="*/ 653145 w 6341423"/>
              <a:gd name="connsiteY18" fmla="*/ 2447805 h 8668986"/>
              <a:gd name="connsiteX19" fmla="*/ 540329 w 6341423"/>
              <a:gd name="connsiteY19" fmla="*/ 2334989 h 8668986"/>
              <a:gd name="connsiteX20" fmla="*/ 540329 w 6341423"/>
              <a:gd name="connsiteY20" fmla="*/ 712523 h 8668986"/>
              <a:gd name="connsiteX21" fmla="*/ 427513 w 6341423"/>
              <a:gd name="connsiteY21" fmla="*/ 825339 h 8668986"/>
              <a:gd name="connsiteX22" fmla="*/ 540329 w 6341423"/>
              <a:gd name="connsiteY22" fmla="*/ 938155 h 8668986"/>
              <a:gd name="connsiteX23" fmla="*/ 653146 w 6341423"/>
              <a:gd name="connsiteY23" fmla="*/ 825339 h 8668986"/>
              <a:gd name="connsiteX24" fmla="*/ 540329 w 6341423"/>
              <a:gd name="connsiteY24" fmla="*/ 712523 h 8668986"/>
              <a:gd name="connsiteX25" fmla="*/ 201911 w 6341423"/>
              <a:gd name="connsiteY25" fmla="*/ 0 h 8668986"/>
              <a:gd name="connsiteX26" fmla="*/ 6139512 w 6341423"/>
              <a:gd name="connsiteY26" fmla="*/ 0 h 8668986"/>
              <a:gd name="connsiteX27" fmla="*/ 6341423 w 6341423"/>
              <a:gd name="connsiteY27" fmla="*/ 201911 h 8668986"/>
              <a:gd name="connsiteX28" fmla="*/ 6341423 w 6341423"/>
              <a:gd name="connsiteY28" fmla="*/ 8467075 h 8668986"/>
              <a:gd name="connsiteX29" fmla="*/ 6139512 w 6341423"/>
              <a:gd name="connsiteY29" fmla="*/ 8668986 h 8668986"/>
              <a:gd name="connsiteX30" fmla="*/ 201911 w 6341423"/>
              <a:gd name="connsiteY30" fmla="*/ 8668986 h 8668986"/>
              <a:gd name="connsiteX31" fmla="*/ 0 w 6341423"/>
              <a:gd name="connsiteY31" fmla="*/ 8467075 h 8668986"/>
              <a:gd name="connsiteX32" fmla="*/ 0 w 6341423"/>
              <a:gd name="connsiteY32" fmla="*/ 201911 h 8668986"/>
              <a:gd name="connsiteX33" fmla="*/ 201911 w 6341423"/>
              <a:gd name="connsiteY33" fmla="*/ 0 h 866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41423" h="8668986">
                <a:moveTo>
                  <a:pt x="540329" y="7202385"/>
                </a:moveTo>
                <a:cubicBezTo>
                  <a:pt x="478022" y="7202385"/>
                  <a:pt x="427513" y="7252894"/>
                  <a:pt x="427513" y="7315201"/>
                </a:cubicBezTo>
                <a:cubicBezTo>
                  <a:pt x="427513" y="7377508"/>
                  <a:pt x="478022" y="7428017"/>
                  <a:pt x="540329" y="7428017"/>
                </a:cubicBezTo>
                <a:cubicBezTo>
                  <a:pt x="602636" y="7428017"/>
                  <a:pt x="653145" y="7377508"/>
                  <a:pt x="653145" y="7315201"/>
                </a:cubicBezTo>
                <a:cubicBezTo>
                  <a:pt x="653145" y="7252894"/>
                  <a:pt x="602636" y="7202385"/>
                  <a:pt x="540329" y="7202385"/>
                </a:cubicBezTo>
                <a:close/>
                <a:moveTo>
                  <a:pt x="540328" y="5579920"/>
                </a:moveTo>
                <a:cubicBezTo>
                  <a:pt x="478021" y="5579920"/>
                  <a:pt x="427512" y="5630429"/>
                  <a:pt x="427512" y="5692736"/>
                </a:cubicBezTo>
                <a:cubicBezTo>
                  <a:pt x="427512" y="5755043"/>
                  <a:pt x="478021" y="5805552"/>
                  <a:pt x="540328" y="5805552"/>
                </a:cubicBezTo>
                <a:cubicBezTo>
                  <a:pt x="602635" y="5805552"/>
                  <a:pt x="653144" y="5755043"/>
                  <a:pt x="653144" y="5692736"/>
                </a:cubicBezTo>
                <a:cubicBezTo>
                  <a:pt x="653144" y="5630429"/>
                  <a:pt x="602635" y="5579920"/>
                  <a:pt x="540328" y="5579920"/>
                </a:cubicBezTo>
                <a:close/>
                <a:moveTo>
                  <a:pt x="540329" y="3957454"/>
                </a:moveTo>
                <a:cubicBezTo>
                  <a:pt x="478022" y="3957454"/>
                  <a:pt x="427513" y="4007963"/>
                  <a:pt x="427513" y="4070270"/>
                </a:cubicBezTo>
                <a:cubicBezTo>
                  <a:pt x="427513" y="4132577"/>
                  <a:pt x="478022" y="4183086"/>
                  <a:pt x="540329" y="4183086"/>
                </a:cubicBezTo>
                <a:cubicBezTo>
                  <a:pt x="602636" y="4183086"/>
                  <a:pt x="653145" y="4132577"/>
                  <a:pt x="653145" y="4070270"/>
                </a:cubicBezTo>
                <a:cubicBezTo>
                  <a:pt x="653145" y="4007963"/>
                  <a:pt x="602636" y="3957454"/>
                  <a:pt x="540329" y="3957454"/>
                </a:cubicBezTo>
                <a:close/>
                <a:moveTo>
                  <a:pt x="540329" y="2334989"/>
                </a:moveTo>
                <a:cubicBezTo>
                  <a:pt x="478022" y="2334989"/>
                  <a:pt x="427513" y="2385498"/>
                  <a:pt x="427513" y="2447805"/>
                </a:cubicBezTo>
                <a:cubicBezTo>
                  <a:pt x="427513" y="2510112"/>
                  <a:pt x="478022" y="2560620"/>
                  <a:pt x="540329" y="2560620"/>
                </a:cubicBezTo>
                <a:cubicBezTo>
                  <a:pt x="602636" y="2560620"/>
                  <a:pt x="653145" y="2510112"/>
                  <a:pt x="653145" y="2447805"/>
                </a:cubicBezTo>
                <a:cubicBezTo>
                  <a:pt x="653145" y="2385498"/>
                  <a:pt x="602636" y="2334989"/>
                  <a:pt x="540329" y="2334989"/>
                </a:cubicBezTo>
                <a:close/>
                <a:moveTo>
                  <a:pt x="540329" y="712523"/>
                </a:moveTo>
                <a:cubicBezTo>
                  <a:pt x="478023" y="712523"/>
                  <a:pt x="427513" y="763032"/>
                  <a:pt x="427513" y="825339"/>
                </a:cubicBezTo>
                <a:cubicBezTo>
                  <a:pt x="427513" y="887646"/>
                  <a:pt x="478023" y="938155"/>
                  <a:pt x="540329" y="938155"/>
                </a:cubicBezTo>
                <a:cubicBezTo>
                  <a:pt x="602636" y="938155"/>
                  <a:pt x="653146" y="887646"/>
                  <a:pt x="653146" y="825339"/>
                </a:cubicBezTo>
                <a:cubicBezTo>
                  <a:pt x="653146" y="763032"/>
                  <a:pt x="602636" y="712523"/>
                  <a:pt x="540329" y="712523"/>
                </a:cubicBezTo>
                <a:close/>
                <a:moveTo>
                  <a:pt x="201911" y="0"/>
                </a:moveTo>
                <a:lnTo>
                  <a:pt x="6139512" y="0"/>
                </a:lnTo>
                <a:cubicBezTo>
                  <a:pt x="6251024" y="0"/>
                  <a:pt x="6341423" y="90399"/>
                  <a:pt x="6341423" y="201911"/>
                </a:cubicBezTo>
                <a:lnTo>
                  <a:pt x="6341423" y="8467075"/>
                </a:lnTo>
                <a:cubicBezTo>
                  <a:pt x="6341423" y="8578587"/>
                  <a:pt x="6251024" y="8668986"/>
                  <a:pt x="6139512" y="8668986"/>
                </a:cubicBezTo>
                <a:lnTo>
                  <a:pt x="201911" y="8668986"/>
                </a:lnTo>
                <a:cubicBezTo>
                  <a:pt x="90399" y="8668986"/>
                  <a:pt x="0" y="8578587"/>
                  <a:pt x="0" y="8467075"/>
                </a:cubicBezTo>
                <a:lnTo>
                  <a:pt x="0" y="201911"/>
                </a:lnTo>
                <a:cubicBezTo>
                  <a:pt x="0" y="90399"/>
                  <a:pt x="90399" y="0"/>
                  <a:pt x="201911" y="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295979" y="124784"/>
            <a:ext cx="538286" cy="538286"/>
            <a:chOff x="4891436" y="7467783"/>
            <a:chExt cx="1580614" cy="1580614"/>
          </a:xfrm>
        </p:grpSpPr>
        <p:sp>
          <p:nvSpPr>
            <p:cNvPr id="41" name="직사각형 40"/>
            <p:cNvSpPr/>
            <p:nvPr/>
          </p:nvSpPr>
          <p:spPr>
            <a:xfrm rot="2700000">
              <a:off x="5570028" y="7553753"/>
              <a:ext cx="219782" cy="14285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3536202">
              <a:off x="4916233" y="8896830"/>
              <a:ext cx="132662" cy="1349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891436" y="7467783"/>
              <a:ext cx="1580614" cy="1580614"/>
              <a:chOff x="1625600" y="3402013"/>
              <a:chExt cx="3101975" cy="310197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971925" y="3725863"/>
                <a:ext cx="431800" cy="431800"/>
              </a:xfrm>
              <a:custGeom>
                <a:avLst/>
                <a:gdLst>
                  <a:gd name="T0" fmla="*/ 728 w 815"/>
                  <a:gd name="T1" fmla="*/ 817 h 817"/>
                  <a:gd name="T2" fmla="*/ 710 w 815"/>
                  <a:gd name="T3" fmla="*/ 815 h 817"/>
                  <a:gd name="T4" fmla="*/ 677 w 815"/>
                  <a:gd name="T5" fmla="*/ 802 h 817"/>
                  <a:gd name="T6" fmla="*/ 663 w 815"/>
                  <a:gd name="T7" fmla="*/ 791 h 817"/>
                  <a:gd name="T8" fmla="*/ 26 w 815"/>
                  <a:gd name="T9" fmla="*/ 153 h 817"/>
                  <a:gd name="T10" fmla="*/ 13 w 815"/>
                  <a:gd name="T11" fmla="*/ 138 h 817"/>
                  <a:gd name="T12" fmla="*/ 0 w 815"/>
                  <a:gd name="T13" fmla="*/ 107 h 817"/>
                  <a:gd name="T14" fmla="*/ 0 w 815"/>
                  <a:gd name="T15" fmla="*/ 72 h 817"/>
                  <a:gd name="T16" fmla="*/ 13 w 815"/>
                  <a:gd name="T17" fmla="*/ 39 h 817"/>
                  <a:gd name="T18" fmla="*/ 26 w 815"/>
                  <a:gd name="T19" fmla="*/ 26 h 817"/>
                  <a:gd name="T20" fmla="*/ 39 w 815"/>
                  <a:gd name="T21" fmla="*/ 13 h 817"/>
                  <a:gd name="T22" fmla="*/ 72 w 815"/>
                  <a:gd name="T23" fmla="*/ 0 h 817"/>
                  <a:gd name="T24" fmla="*/ 107 w 815"/>
                  <a:gd name="T25" fmla="*/ 0 h 817"/>
                  <a:gd name="T26" fmla="*/ 138 w 815"/>
                  <a:gd name="T27" fmla="*/ 13 h 817"/>
                  <a:gd name="T28" fmla="*/ 153 w 815"/>
                  <a:gd name="T29" fmla="*/ 26 h 817"/>
                  <a:gd name="T30" fmla="*/ 791 w 815"/>
                  <a:gd name="T31" fmla="*/ 663 h 817"/>
                  <a:gd name="T32" fmla="*/ 802 w 815"/>
                  <a:gd name="T33" fmla="*/ 677 h 817"/>
                  <a:gd name="T34" fmla="*/ 815 w 815"/>
                  <a:gd name="T35" fmla="*/ 709 h 817"/>
                  <a:gd name="T36" fmla="*/ 815 w 815"/>
                  <a:gd name="T37" fmla="*/ 743 h 817"/>
                  <a:gd name="T38" fmla="*/ 802 w 815"/>
                  <a:gd name="T39" fmla="*/ 776 h 817"/>
                  <a:gd name="T40" fmla="*/ 791 w 815"/>
                  <a:gd name="T41" fmla="*/ 791 h 817"/>
                  <a:gd name="T42" fmla="*/ 777 w 815"/>
                  <a:gd name="T43" fmla="*/ 802 h 817"/>
                  <a:gd name="T44" fmla="*/ 745 w 815"/>
                  <a:gd name="T45" fmla="*/ 815 h 817"/>
                  <a:gd name="T46" fmla="*/ 728 w 815"/>
                  <a:gd name="T47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5" h="817">
                    <a:moveTo>
                      <a:pt x="728" y="817"/>
                    </a:moveTo>
                    <a:lnTo>
                      <a:pt x="710" y="815"/>
                    </a:lnTo>
                    <a:lnTo>
                      <a:pt x="677" y="802"/>
                    </a:lnTo>
                    <a:lnTo>
                      <a:pt x="663" y="791"/>
                    </a:lnTo>
                    <a:lnTo>
                      <a:pt x="26" y="153"/>
                    </a:lnTo>
                    <a:lnTo>
                      <a:pt x="13" y="138"/>
                    </a:lnTo>
                    <a:lnTo>
                      <a:pt x="0" y="107"/>
                    </a:lnTo>
                    <a:lnTo>
                      <a:pt x="0" y="72"/>
                    </a:lnTo>
                    <a:lnTo>
                      <a:pt x="13" y="39"/>
                    </a:lnTo>
                    <a:lnTo>
                      <a:pt x="26" y="26"/>
                    </a:lnTo>
                    <a:lnTo>
                      <a:pt x="39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38" y="13"/>
                    </a:lnTo>
                    <a:lnTo>
                      <a:pt x="153" y="26"/>
                    </a:lnTo>
                    <a:lnTo>
                      <a:pt x="791" y="663"/>
                    </a:lnTo>
                    <a:lnTo>
                      <a:pt x="802" y="677"/>
                    </a:lnTo>
                    <a:lnTo>
                      <a:pt x="815" y="709"/>
                    </a:lnTo>
                    <a:lnTo>
                      <a:pt x="815" y="743"/>
                    </a:lnTo>
                    <a:lnTo>
                      <a:pt x="802" y="776"/>
                    </a:lnTo>
                    <a:lnTo>
                      <a:pt x="791" y="791"/>
                    </a:lnTo>
                    <a:lnTo>
                      <a:pt x="777" y="802"/>
                    </a:lnTo>
                    <a:lnTo>
                      <a:pt x="745" y="815"/>
                    </a:lnTo>
                    <a:lnTo>
                      <a:pt x="728" y="81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 rot="10800000">
                <a:off x="1768475" y="6107113"/>
                <a:ext cx="254000" cy="254000"/>
              </a:xfrm>
              <a:custGeom>
                <a:avLst/>
                <a:gdLst>
                  <a:gd name="T0" fmla="*/ 390 w 480"/>
                  <a:gd name="T1" fmla="*/ 479 h 479"/>
                  <a:gd name="T2" fmla="*/ 373 w 480"/>
                  <a:gd name="T3" fmla="*/ 477 h 479"/>
                  <a:gd name="T4" fmla="*/ 340 w 480"/>
                  <a:gd name="T5" fmla="*/ 464 h 479"/>
                  <a:gd name="T6" fmla="*/ 327 w 480"/>
                  <a:gd name="T7" fmla="*/ 453 h 479"/>
                  <a:gd name="T8" fmla="*/ 26 w 480"/>
                  <a:gd name="T9" fmla="*/ 153 h 479"/>
                  <a:gd name="T10" fmla="*/ 14 w 480"/>
                  <a:gd name="T11" fmla="*/ 139 h 479"/>
                  <a:gd name="T12" fmla="*/ 0 w 480"/>
                  <a:gd name="T13" fmla="*/ 106 h 479"/>
                  <a:gd name="T14" fmla="*/ 0 w 480"/>
                  <a:gd name="T15" fmla="*/ 71 h 479"/>
                  <a:gd name="T16" fmla="*/ 14 w 480"/>
                  <a:gd name="T17" fmla="*/ 39 h 479"/>
                  <a:gd name="T18" fmla="*/ 26 w 480"/>
                  <a:gd name="T19" fmla="*/ 25 h 479"/>
                  <a:gd name="T20" fmla="*/ 40 w 480"/>
                  <a:gd name="T21" fmla="*/ 13 h 479"/>
                  <a:gd name="T22" fmla="*/ 72 w 480"/>
                  <a:gd name="T23" fmla="*/ 0 h 479"/>
                  <a:gd name="T24" fmla="*/ 107 w 480"/>
                  <a:gd name="T25" fmla="*/ 0 h 479"/>
                  <a:gd name="T26" fmla="*/ 140 w 480"/>
                  <a:gd name="T27" fmla="*/ 13 h 479"/>
                  <a:gd name="T28" fmla="*/ 153 w 480"/>
                  <a:gd name="T29" fmla="*/ 25 h 479"/>
                  <a:gd name="T30" fmla="*/ 454 w 480"/>
                  <a:gd name="T31" fmla="*/ 324 h 479"/>
                  <a:gd name="T32" fmla="*/ 467 w 480"/>
                  <a:gd name="T33" fmla="*/ 339 h 479"/>
                  <a:gd name="T34" fmla="*/ 480 w 480"/>
                  <a:gd name="T35" fmla="*/ 372 h 479"/>
                  <a:gd name="T36" fmla="*/ 480 w 480"/>
                  <a:gd name="T37" fmla="*/ 407 h 479"/>
                  <a:gd name="T38" fmla="*/ 467 w 480"/>
                  <a:gd name="T39" fmla="*/ 438 h 479"/>
                  <a:gd name="T40" fmla="*/ 454 w 480"/>
                  <a:gd name="T41" fmla="*/ 453 h 479"/>
                  <a:gd name="T42" fmla="*/ 441 w 480"/>
                  <a:gd name="T43" fmla="*/ 464 h 479"/>
                  <a:gd name="T44" fmla="*/ 408 w 480"/>
                  <a:gd name="T45" fmla="*/ 477 h 479"/>
                  <a:gd name="T46" fmla="*/ 390 w 480"/>
                  <a:gd name="T47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" h="479">
                    <a:moveTo>
                      <a:pt x="390" y="479"/>
                    </a:moveTo>
                    <a:lnTo>
                      <a:pt x="373" y="477"/>
                    </a:lnTo>
                    <a:lnTo>
                      <a:pt x="340" y="464"/>
                    </a:lnTo>
                    <a:lnTo>
                      <a:pt x="327" y="453"/>
                    </a:lnTo>
                    <a:lnTo>
                      <a:pt x="26" y="153"/>
                    </a:lnTo>
                    <a:lnTo>
                      <a:pt x="14" y="139"/>
                    </a:lnTo>
                    <a:lnTo>
                      <a:pt x="0" y="106"/>
                    </a:lnTo>
                    <a:lnTo>
                      <a:pt x="0" y="71"/>
                    </a:lnTo>
                    <a:lnTo>
                      <a:pt x="14" y="39"/>
                    </a:lnTo>
                    <a:lnTo>
                      <a:pt x="26" y="25"/>
                    </a:lnTo>
                    <a:lnTo>
                      <a:pt x="40" y="13"/>
                    </a:lnTo>
                    <a:lnTo>
                      <a:pt x="72" y="0"/>
                    </a:lnTo>
                    <a:lnTo>
                      <a:pt x="107" y="0"/>
                    </a:lnTo>
                    <a:lnTo>
                      <a:pt x="140" y="13"/>
                    </a:lnTo>
                    <a:lnTo>
                      <a:pt x="153" y="25"/>
                    </a:lnTo>
                    <a:lnTo>
                      <a:pt x="454" y="324"/>
                    </a:lnTo>
                    <a:lnTo>
                      <a:pt x="467" y="339"/>
                    </a:lnTo>
                    <a:lnTo>
                      <a:pt x="480" y="372"/>
                    </a:lnTo>
                    <a:lnTo>
                      <a:pt x="480" y="407"/>
                    </a:lnTo>
                    <a:lnTo>
                      <a:pt x="467" y="438"/>
                    </a:lnTo>
                    <a:lnTo>
                      <a:pt x="454" y="453"/>
                    </a:lnTo>
                    <a:lnTo>
                      <a:pt x="441" y="464"/>
                    </a:lnTo>
                    <a:lnTo>
                      <a:pt x="408" y="477"/>
                    </a:lnTo>
                    <a:lnTo>
                      <a:pt x="390" y="47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 rot="10800000">
                <a:off x="2332037" y="5588001"/>
                <a:ext cx="207963" cy="209550"/>
              </a:xfrm>
              <a:custGeom>
                <a:avLst/>
                <a:gdLst>
                  <a:gd name="T0" fmla="*/ 88 w 393"/>
                  <a:gd name="T1" fmla="*/ 396 h 396"/>
                  <a:gd name="T2" fmla="*/ 71 w 393"/>
                  <a:gd name="T3" fmla="*/ 395 h 396"/>
                  <a:gd name="T4" fmla="*/ 39 w 393"/>
                  <a:gd name="T5" fmla="*/ 382 h 396"/>
                  <a:gd name="T6" fmla="*/ 24 w 393"/>
                  <a:gd name="T7" fmla="*/ 371 h 396"/>
                  <a:gd name="T8" fmla="*/ 13 w 393"/>
                  <a:gd name="T9" fmla="*/ 356 h 396"/>
                  <a:gd name="T10" fmla="*/ 0 w 393"/>
                  <a:gd name="T11" fmla="*/ 323 h 396"/>
                  <a:gd name="T12" fmla="*/ 0 w 393"/>
                  <a:gd name="T13" fmla="*/ 288 h 396"/>
                  <a:gd name="T14" fmla="*/ 13 w 393"/>
                  <a:gd name="T15" fmla="*/ 257 h 396"/>
                  <a:gd name="T16" fmla="*/ 24 w 393"/>
                  <a:gd name="T17" fmla="*/ 242 h 396"/>
                  <a:gd name="T18" fmla="*/ 241 w 393"/>
                  <a:gd name="T19" fmla="*/ 26 h 396"/>
                  <a:gd name="T20" fmla="*/ 255 w 393"/>
                  <a:gd name="T21" fmla="*/ 15 h 396"/>
                  <a:gd name="T22" fmla="*/ 288 w 393"/>
                  <a:gd name="T23" fmla="*/ 0 h 396"/>
                  <a:gd name="T24" fmla="*/ 323 w 393"/>
                  <a:gd name="T25" fmla="*/ 0 h 396"/>
                  <a:gd name="T26" fmla="*/ 354 w 393"/>
                  <a:gd name="T27" fmla="*/ 15 h 396"/>
                  <a:gd name="T28" fmla="*/ 369 w 393"/>
                  <a:gd name="T29" fmla="*/ 26 h 396"/>
                  <a:gd name="T30" fmla="*/ 380 w 393"/>
                  <a:gd name="T31" fmla="*/ 41 h 396"/>
                  <a:gd name="T32" fmla="*/ 393 w 393"/>
                  <a:gd name="T33" fmla="*/ 72 h 396"/>
                  <a:gd name="T34" fmla="*/ 393 w 393"/>
                  <a:gd name="T35" fmla="*/ 107 h 396"/>
                  <a:gd name="T36" fmla="*/ 380 w 393"/>
                  <a:gd name="T37" fmla="*/ 140 h 396"/>
                  <a:gd name="T38" fmla="*/ 369 w 393"/>
                  <a:gd name="T39" fmla="*/ 153 h 396"/>
                  <a:gd name="T40" fmla="*/ 153 w 393"/>
                  <a:gd name="T41" fmla="*/ 371 h 396"/>
                  <a:gd name="T42" fmla="*/ 138 w 393"/>
                  <a:gd name="T43" fmla="*/ 382 h 396"/>
                  <a:gd name="T44" fmla="*/ 105 w 393"/>
                  <a:gd name="T45" fmla="*/ 395 h 396"/>
                  <a:gd name="T46" fmla="*/ 88 w 393"/>
                  <a:gd name="T4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3" h="396">
                    <a:moveTo>
                      <a:pt x="88" y="396"/>
                    </a:moveTo>
                    <a:lnTo>
                      <a:pt x="71" y="395"/>
                    </a:lnTo>
                    <a:lnTo>
                      <a:pt x="39" y="382"/>
                    </a:lnTo>
                    <a:lnTo>
                      <a:pt x="24" y="371"/>
                    </a:lnTo>
                    <a:lnTo>
                      <a:pt x="13" y="356"/>
                    </a:lnTo>
                    <a:lnTo>
                      <a:pt x="0" y="323"/>
                    </a:lnTo>
                    <a:lnTo>
                      <a:pt x="0" y="288"/>
                    </a:lnTo>
                    <a:lnTo>
                      <a:pt x="13" y="257"/>
                    </a:lnTo>
                    <a:lnTo>
                      <a:pt x="24" y="242"/>
                    </a:lnTo>
                    <a:lnTo>
                      <a:pt x="241" y="26"/>
                    </a:lnTo>
                    <a:lnTo>
                      <a:pt x="255" y="15"/>
                    </a:lnTo>
                    <a:lnTo>
                      <a:pt x="288" y="0"/>
                    </a:lnTo>
                    <a:lnTo>
                      <a:pt x="323" y="0"/>
                    </a:lnTo>
                    <a:lnTo>
                      <a:pt x="354" y="15"/>
                    </a:lnTo>
                    <a:lnTo>
                      <a:pt x="369" y="26"/>
                    </a:lnTo>
                    <a:lnTo>
                      <a:pt x="380" y="41"/>
                    </a:lnTo>
                    <a:lnTo>
                      <a:pt x="393" y="72"/>
                    </a:lnTo>
                    <a:lnTo>
                      <a:pt x="393" y="107"/>
                    </a:lnTo>
                    <a:lnTo>
                      <a:pt x="380" y="140"/>
                    </a:lnTo>
                    <a:lnTo>
                      <a:pt x="369" y="153"/>
                    </a:lnTo>
                    <a:lnTo>
                      <a:pt x="153" y="371"/>
                    </a:lnTo>
                    <a:lnTo>
                      <a:pt x="138" y="382"/>
                    </a:lnTo>
                    <a:lnTo>
                      <a:pt x="105" y="395"/>
                    </a:lnTo>
                    <a:lnTo>
                      <a:pt x="88" y="39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 rot="10800000">
                <a:off x="3459162" y="4119563"/>
                <a:ext cx="549275" cy="550863"/>
              </a:xfrm>
              <a:custGeom>
                <a:avLst/>
                <a:gdLst>
                  <a:gd name="T0" fmla="*/ 90 w 1039"/>
                  <a:gd name="T1" fmla="*/ 1041 h 1041"/>
                  <a:gd name="T2" fmla="*/ 72 w 1039"/>
                  <a:gd name="T3" fmla="*/ 1040 h 1041"/>
                  <a:gd name="T4" fmla="*/ 39 w 1039"/>
                  <a:gd name="T5" fmla="*/ 1027 h 1041"/>
                  <a:gd name="T6" fmla="*/ 25 w 1039"/>
                  <a:gd name="T7" fmla="*/ 1014 h 1041"/>
                  <a:gd name="T8" fmla="*/ 13 w 1039"/>
                  <a:gd name="T9" fmla="*/ 1001 h 1041"/>
                  <a:gd name="T10" fmla="*/ 0 w 1039"/>
                  <a:gd name="T11" fmla="*/ 968 h 1041"/>
                  <a:gd name="T12" fmla="*/ 0 w 1039"/>
                  <a:gd name="T13" fmla="*/ 933 h 1041"/>
                  <a:gd name="T14" fmla="*/ 13 w 1039"/>
                  <a:gd name="T15" fmla="*/ 901 h 1041"/>
                  <a:gd name="T16" fmla="*/ 25 w 1039"/>
                  <a:gd name="T17" fmla="*/ 887 h 1041"/>
                  <a:gd name="T18" fmla="*/ 886 w 1039"/>
                  <a:gd name="T19" fmla="*/ 26 h 1041"/>
                  <a:gd name="T20" fmla="*/ 901 w 1039"/>
                  <a:gd name="T21" fmla="*/ 14 h 1041"/>
                  <a:gd name="T22" fmla="*/ 934 w 1039"/>
                  <a:gd name="T23" fmla="*/ 0 h 1041"/>
                  <a:gd name="T24" fmla="*/ 968 w 1039"/>
                  <a:gd name="T25" fmla="*/ 0 h 1041"/>
                  <a:gd name="T26" fmla="*/ 1000 w 1039"/>
                  <a:gd name="T27" fmla="*/ 14 h 1041"/>
                  <a:gd name="T28" fmla="*/ 1014 w 1039"/>
                  <a:gd name="T29" fmla="*/ 26 h 1041"/>
                  <a:gd name="T30" fmla="*/ 1026 w 1039"/>
                  <a:gd name="T31" fmla="*/ 40 h 1041"/>
                  <a:gd name="T32" fmla="*/ 1039 w 1039"/>
                  <a:gd name="T33" fmla="*/ 72 h 1041"/>
                  <a:gd name="T34" fmla="*/ 1039 w 1039"/>
                  <a:gd name="T35" fmla="*/ 106 h 1041"/>
                  <a:gd name="T36" fmla="*/ 1026 w 1039"/>
                  <a:gd name="T37" fmla="*/ 139 h 1041"/>
                  <a:gd name="T38" fmla="*/ 1014 w 1039"/>
                  <a:gd name="T39" fmla="*/ 152 h 1041"/>
                  <a:gd name="T40" fmla="*/ 153 w 1039"/>
                  <a:gd name="T41" fmla="*/ 1014 h 1041"/>
                  <a:gd name="T42" fmla="*/ 139 w 1039"/>
                  <a:gd name="T43" fmla="*/ 1027 h 1041"/>
                  <a:gd name="T44" fmla="*/ 107 w 1039"/>
                  <a:gd name="T45" fmla="*/ 1040 h 1041"/>
                  <a:gd name="T46" fmla="*/ 90 w 1039"/>
                  <a:gd name="T47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9" h="1041">
                    <a:moveTo>
                      <a:pt x="90" y="1041"/>
                    </a:moveTo>
                    <a:lnTo>
                      <a:pt x="72" y="1040"/>
                    </a:lnTo>
                    <a:lnTo>
                      <a:pt x="39" y="1027"/>
                    </a:lnTo>
                    <a:lnTo>
                      <a:pt x="25" y="1014"/>
                    </a:lnTo>
                    <a:lnTo>
                      <a:pt x="13" y="1001"/>
                    </a:lnTo>
                    <a:lnTo>
                      <a:pt x="0" y="968"/>
                    </a:lnTo>
                    <a:lnTo>
                      <a:pt x="0" y="933"/>
                    </a:lnTo>
                    <a:lnTo>
                      <a:pt x="13" y="901"/>
                    </a:lnTo>
                    <a:lnTo>
                      <a:pt x="25" y="887"/>
                    </a:lnTo>
                    <a:lnTo>
                      <a:pt x="886" y="26"/>
                    </a:lnTo>
                    <a:lnTo>
                      <a:pt x="901" y="14"/>
                    </a:lnTo>
                    <a:lnTo>
                      <a:pt x="934" y="0"/>
                    </a:lnTo>
                    <a:lnTo>
                      <a:pt x="968" y="0"/>
                    </a:lnTo>
                    <a:lnTo>
                      <a:pt x="1000" y="14"/>
                    </a:lnTo>
                    <a:lnTo>
                      <a:pt x="1014" y="26"/>
                    </a:lnTo>
                    <a:lnTo>
                      <a:pt x="1026" y="40"/>
                    </a:lnTo>
                    <a:lnTo>
                      <a:pt x="1039" y="72"/>
                    </a:lnTo>
                    <a:lnTo>
                      <a:pt x="1039" y="106"/>
                    </a:lnTo>
                    <a:lnTo>
                      <a:pt x="1026" y="139"/>
                    </a:lnTo>
                    <a:lnTo>
                      <a:pt x="1014" y="152"/>
                    </a:lnTo>
                    <a:lnTo>
                      <a:pt x="153" y="1014"/>
                    </a:lnTo>
                    <a:lnTo>
                      <a:pt x="139" y="1027"/>
                    </a:lnTo>
                    <a:lnTo>
                      <a:pt x="107" y="1040"/>
                    </a:lnTo>
                    <a:lnTo>
                      <a:pt x="90" y="10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 rot="10800000">
                <a:off x="2578100" y="4819651"/>
                <a:ext cx="730250" cy="731838"/>
              </a:xfrm>
              <a:custGeom>
                <a:avLst/>
                <a:gdLst>
                  <a:gd name="T0" fmla="*/ 89 w 1381"/>
                  <a:gd name="T1" fmla="*/ 1382 h 1382"/>
                  <a:gd name="T2" fmla="*/ 72 w 1381"/>
                  <a:gd name="T3" fmla="*/ 1381 h 1382"/>
                  <a:gd name="T4" fmla="*/ 39 w 1381"/>
                  <a:gd name="T5" fmla="*/ 1368 h 1382"/>
                  <a:gd name="T6" fmla="*/ 26 w 1381"/>
                  <a:gd name="T7" fmla="*/ 1355 h 1382"/>
                  <a:gd name="T8" fmla="*/ 13 w 1381"/>
                  <a:gd name="T9" fmla="*/ 1342 h 1382"/>
                  <a:gd name="T10" fmla="*/ 0 w 1381"/>
                  <a:gd name="T11" fmla="*/ 1309 h 1382"/>
                  <a:gd name="T12" fmla="*/ 0 w 1381"/>
                  <a:gd name="T13" fmla="*/ 1274 h 1382"/>
                  <a:gd name="T14" fmla="*/ 13 w 1381"/>
                  <a:gd name="T15" fmla="*/ 1241 h 1382"/>
                  <a:gd name="T16" fmla="*/ 26 w 1381"/>
                  <a:gd name="T17" fmla="*/ 1228 h 1382"/>
                  <a:gd name="T18" fmla="*/ 1229 w 1381"/>
                  <a:gd name="T19" fmla="*/ 26 h 1382"/>
                  <a:gd name="T20" fmla="*/ 1243 w 1381"/>
                  <a:gd name="T21" fmla="*/ 13 h 1382"/>
                  <a:gd name="T22" fmla="*/ 1275 w 1381"/>
                  <a:gd name="T23" fmla="*/ 0 h 1382"/>
                  <a:gd name="T24" fmla="*/ 1309 w 1381"/>
                  <a:gd name="T25" fmla="*/ 0 h 1382"/>
                  <a:gd name="T26" fmla="*/ 1342 w 1381"/>
                  <a:gd name="T27" fmla="*/ 13 h 1382"/>
                  <a:gd name="T28" fmla="*/ 1355 w 1381"/>
                  <a:gd name="T29" fmla="*/ 26 h 1382"/>
                  <a:gd name="T30" fmla="*/ 1368 w 1381"/>
                  <a:gd name="T31" fmla="*/ 38 h 1382"/>
                  <a:gd name="T32" fmla="*/ 1381 w 1381"/>
                  <a:gd name="T33" fmla="*/ 72 h 1382"/>
                  <a:gd name="T34" fmla="*/ 1381 w 1381"/>
                  <a:gd name="T35" fmla="*/ 106 h 1382"/>
                  <a:gd name="T36" fmla="*/ 1368 w 1381"/>
                  <a:gd name="T37" fmla="*/ 138 h 1382"/>
                  <a:gd name="T38" fmla="*/ 1355 w 1381"/>
                  <a:gd name="T39" fmla="*/ 152 h 1382"/>
                  <a:gd name="T40" fmla="*/ 153 w 1381"/>
                  <a:gd name="T41" fmla="*/ 1355 h 1382"/>
                  <a:gd name="T42" fmla="*/ 138 w 1381"/>
                  <a:gd name="T43" fmla="*/ 1368 h 1382"/>
                  <a:gd name="T44" fmla="*/ 107 w 1381"/>
                  <a:gd name="T45" fmla="*/ 1381 h 1382"/>
                  <a:gd name="T46" fmla="*/ 89 w 1381"/>
                  <a:gd name="T47" fmla="*/ 1382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81" h="1382">
                    <a:moveTo>
                      <a:pt x="89" y="1382"/>
                    </a:moveTo>
                    <a:lnTo>
                      <a:pt x="72" y="1381"/>
                    </a:lnTo>
                    <a:lnTo>
                      <a:pt x="39" y="1368"/>
                    </a:lnTo>
                    <a:lnTo>
                      <a:pt x="26" y="1355"/>
                    </a:lnTo>
                    <a:lnTo>
                      <a:pt x="13" y="1342"/>
                    </a:lnTo>
                    <a:lnTo>
                      <a:pt x="0" y="1309"/>
                    </a:lnTo>
                    <a:lnTo>
                      <a:pt x="0" y="1274"/>
                    </a:lnTo>
                    <a:lnTo>
                      <a:pt x="13" y="1241"/>
                    </a:lnTo>
                    <a:lnTo>
                      <a:pt x="26" y="1228"/>
                    </a:lnTo>
                    <a:lnTo>
                      <a:pt x="1229" y="26"/>
                    </a:lnTo>
                    <a:lnTo>
                      <a:pt x="1243" y="13"/>
                    </a:lnTo>
                    <a:lnTo>
                      <a:pt x="1275" y="0"/>
                    </a:lnTo>
                    <a:lnTo>
                      <a:pt x="1309" y="0"/>
                    </a:lnTo>
                    <a:lnTo>
                      <a:pt x="1342" y="13"/>
                    </a:lnTo>
                    <a:lnTo>
                      <a:pt x="1355" y="26"/>
                    </a:lnTo>
                    <a:lnTo>
                      <a:pt x="1368" y="38"/>
                    </a:lnTo>
                    <a:lnTo>
                      <a:pt x="1381" y="72"/>
                    </a:lnTo>
                    <a:lnTo>
                      <a:pt x="1381" y="106"/>
                    </a:lnTo>
                    <a:lnTo>
                      <a:pt x="1368" y="138"/>
                    </a:lnTo>
                    <a:lnTo>
                      <a:pt x="1355" y="152"/>
                    </a:lnTo>
                    <a:lnTo>
                      <a:pt x="153" y="1355"/>
                    </a:lnTo>
                    <a:lnTo>
                      <a:pt x="138" y="1368"/>
                    </a:lnTo>
                    <a:lnTo>
                      <a:pt x="107" y="1381"/>
                    </a:lnTo>
                    <a:lnTo>
                      <a:pt x="89" y="138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 rot="10800000">
                <a:off x="1625600" y="3402013"/>
                <a:ext cx="3101975" cy="3101975"/>
              </a:xfrm>
              <a:custGeom>
                <a:avLst/>
                <a:gdLst>
                  <a:gd name="T0" fmla="*/ 5854 w 5862"/>
                  <a:gd name="T1" fmla="*/ 128 h 5862"/>
                  <a:gd name="T2" fmla="*/ 5862 w 5862"/>
                  <a:gd name="T3" fmla="*/ 87 h 5862"/>
                  <a:gd name="T4" fmla="*/ 5845 w 5862"/>
                  <a:gd name="T5" fmla="*/ 37 h 5862"/>
                  <a:gd name="T6" fmla="*/ 5825 w 5862"/>
                  <a:gd name="T7" fmla="*/ 17 h 5862"/>
                  <a:gd name="T8" fmla="*/ 5775 w 5862"/>
                  <a:gd name="T9" fmla="*/ 0 h 5862"/>
                  <a:gd name="T10" fmla="*/ 5734 w 5862"/>
                  <a:gd name="T11" fmla="*/ 8 h 5862"/>
                  <a:gd name="T12" fmla="*/ 4500 w 5862"/>
                  <a:gd name="T13" fmla="*/ 577 h 5862"/>
                  <a:gd name="T14" fmla="*/ 163 w 5862"/>
                  <a:gd name="T15" fmla="*/ 4911 h 5862"/>
                  <a:gd name="T16" fmla="*/ 65 w 5862"/>
                  <a:gd name="T17" fmla="*/ 5042 h 5862"/>
                  <a:gd name="T18" fmla="*/ 1 w 5862"/>
                  <a:gd name="T19" fmla="*/ 5250 h 5862"/>
                  <a:gd name="T20" fmla="*/ 1 w 5862"/>
                  <a:gd name="T21" fmla="*/ 5361 h 5862"/>
                  <a:gd name="T22" fmla="*/ 65 w 5862"/>
                  <a:gd name="T23" fmla="*/ 5568 h 5862"/>
                  <a:gd name="T24" fmla="*/ 163 w 5862"/>
                  <a:gd name="T25" fmla="*/ 5699 h 5862"/>
                  <a:gd name="T26" fmla="*/ 294 w 5862"/>
                  <a:gd name="T27" fmla="*/ 5797 h 5862"/>
                  <a:gd name="T28" fmla="*/ 501 w 5862"/>
                  <a:gd name="T29" fmla="*/ 5860 h 5862"/>
                  <a:gd name="T30" fmla="*/ 612 w 5862"/>
                  <a:gd name="T31" fmla="*/ 5860 h 5862"/>
                  <a:gd name="T32" fmla="*/ 820 w 5862"/>
                  <a:gd name="T33" fmla="*/ 5797 h 5862"/>
                  <a:gd name="T34" fmla="*/ 951 w 5862"/>
                  <a:gd name="T35" fmla="*/ 5699 h 5862"/>
                  <a:gd name="T36" fmla="*/ 5285 w 5862"/>
                  <a:gd name="T37" fmla="*/ 1362 h 5862"/>
                  <a:gd name="T38" fmla="*/ 5183 w 5862"/>
                  <a:gd name="T39" fmla="*/ 1156 h 5862"/>
                  <a:gd name="T40" fmla="*/ 5589 w 5862"/>
                  <a:gd name="T41" fmla="*/ 273 h 5862"/>
                  <a:gd name="T42" fmla="*/ 822 w 5862"/>
                  <a:gd name="T43" fmla="*/ 5571 h 5862"/>
                  <a:gd name="T44" fmla="*/ 732 w 5862"/>
                  <a:gd name="T45" fmla="*/ 5639 h 5862"/>
                  <a:gd name="T46" fmla="*/ 593 w 5862"/>
                  <a:gd name="T47" fmla="*/ 5680 h 5862"/>
                  <a:gd name="T48" fmla="*/ 449 w 5862"/>
                  <a:gd name="T49" fmla="*/ 5666 h 5862"/>
                  <a:gd name="T50" fmla="*/ 318 w 5862"/>
                  <a:gd name="T51" fmla="*/ 5598 h 5862"/>
                  <a:gd name="T52" fmla="*/ 264 w 5862"/>
                  <a:gd name="T53" fmla="*/ 5544 h 5862"/>
                  <a:gd name="T54" fmla="*/ 194 w 5862"/>
                  <a:gd name="T55" fmla="*/ 5412 h 5862"/>
                  <a:gd name="T56" fmla="*/ 181 w 5862"/>
                  <a:gd name="T57" fmla="*/ 5268 h 5862"/>
                  <a:gd name="T58" fmla="*/ 223 w 5862"/>
                  <a:gd name="T59" fmla="*/ 5130 h 5862"/>
                  <a:gd name="T60" fmla="*/ 291 w 5862"/>
                  <a:gd name="T61" fmla="*/ 5038 h 5862"/>
                  <a:gd name="T62" fmla="*/ 5083 w 5862"/>
                  <a:gd name="T63" fmla="*/ 1312 h 5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62" h="5862">
                    <a:moveTo>
                      <a:pt x="5293" y="1349"/>
                    </a:moveTo>
                    <a:lnTo>
                      <a:pt x="5854" y="128"/>
                    </a:lnTo>
                    <a:lnTo>
                      <a:pt x="5860" y="115"/>
                    </a:lnTo>
                    <a:lnTo>
                      <a:pt x="5862" y="87"/>
                    </a:lnTo>
                    <a:lnTo>
                      <a:pt x="5858" y="60"/>
                    </a:lnTo>
                    <a:lnTo>
                      <a:pt x="5845" y="37"/>
                    </a:lnTo>
                    <a:lnTo>
                      <a:pt x="5835" y="26"/>
                    </a:lnTo>
                    <a:lnTo>
                      <a:pt x="5825" y="17"/>
                    </a:lnTo>
                    <a:lnTo>
                      <a:pt x="5801" y="4"/>
                    </a:lnTo>
                    <a:lnTo>
                      <a:pt x="5775" y="0"/>
                    </a:lnTo>
                    <a:lnTo>
                      <a:pt x="5747" y="2"/>
                    </a:lnTo>
                    <a:lnTo>
                      <a:pt x="5734" y="8"/>
                    </a:lnTo>
                    <a:lnTo>
                      <a:pt x="4513" y="569"/>
                    </a:lnTo>
                    <a:lnTo>
                      <a:pt x="4500" y="577"/>
                    </a:lnTo>
                    <a:lnTo>
                      <a:pt x="4487" y="587"/>
                    </a:lnTo>
                    <a:lnTo>
                      <a:pt x="163" y="4911"/>
                    </a:lnTo>
                    <a:lnTo>
                      <a:pt x="125" y="4952"/>
                    </a:lnTo>
                    <a:lnTo>
                      <a:pt x="65" y="5042"/>
                    </a:lnTo>
                    <a:lnTo>
                      <a:pt x="23" y="5143"/>
                    </a:lnTo>
                    <a:lnTo>
                      <a:pt x="1" y="5250"/>
                    </a:lnTo>
                    <a:lnTo>
                      <a:pt x="0" y="5304"/>
                    </a:lnTo>
                    <a:lnTo>
                      <a:pt x="1" y="5361"/>
                    </a:lnTo>
                    <a:lnTo>
                      <a:pt x="23" y="5467"/>
                    </a:lnTo>
                    <a:lnTo>
                      <a:pt x="65" y="5568"/>
                    </a:lnTo>
                    <a:lnTo>
                      <a:pt x="125" y="5659"/>
                    </a:lnTo>
                    <a:lnTo>
                      <a:pt x="163" y="5699"/>
                    </a:lnTo>
                    <a:lnTo>
                      <a:pt x="203" y="5737"/>
                    </a:lnTo>
                    <a:lnTo>
                      <a:pt x="294" y="5797"/>
                    </a:lnTo>
                    <a:lnTo>
                      <a:pt x="395" y="5839"/>
                    </a:lnTo>
                    <a:lnTo>
                      <a:pt x="501" y="5860"/>
                    </a:lnTo>
                    <a:lnTo>
                      <a:pt x="557" y="5862"/>
                    </a:lnTo>
                    <a:lnTo>
                      <a:pt x="612" y="5860"/>
                    </a:lnTo>
                    <a:lnTo>
                      <a:pt x="719" y="5839"/>
                    </a:lnTo>
                    <a:lnTo>
                      <a:pt x="820" y="5797"/>
                    </a:lnTo>
                    <a:lnTo>
                      <a:pt x="910" y="5737"/>
                    </a:lnTo>
                    <a:lnTo>
                      <a:pt x="951" y="5699"/>
                    </a:lnTo>
                    <a:lnTo>
                      <a:pt x="5275" y="1375"/>
                    </a:lnTo>
                    <a:lnTo>
                      <a:pt x="5285" y="1362"/>
                    </a:lnTo>
                    <a:lnTo>
                      <a:pt x="5293" y="1349"/>
                    </a:lnTo>
                    <a:close/>
                    <a:moveTo>
                      <a:pt x="5183" y="1156"/>
                    </a:moveTo>
                    <a:lnTo>
                      <a:pt x="4706" y="679"/>
                    </a:lnTo>
                    <a:lnTo>
                      <a:pt x="5589" y="273"/>
                    </a:lnTo>
                    <a:lnTo>
                      <a:pt x="5183" y="1156"/>
                    </a:lnTo>
                    <a:close/>
                    <a:moveTo>
                      <a:pt x="822" y="5571"/>
                    </a:moveTo>
                    <a:lnTo>
                      <a:pt x="795" y="5598"/>
                    </a:lnTo>
                    <a:lnTo>
                      <a:pt x="732" y="5639"/>
                    </a:lnTo>
                    <a:lnTo>
                      <a:pt x="664" y="5666"/>
                    </a:lnTo>
                    <a:lnTo>
                      <a:pt x="593" y="5680"/>
                    </a:lnTo>
                    <a:lnTo>
                      <a:pt x="520" y="5680"/>
                    </a:lnTo>
                    <a:lnTo>
                      <a:pt x="449" y="5666"/>
                    </a:lnTo>
                    <a:lnTo>
                      <a:pt x="382" y="5639"/>
                    </a:lnTo>
                    <a:lnTo>
                      <a:pt x="318" y="5598"/>
                    </a:lnTo>
                    <a:lnTo>
                      <a:pt x="291" y="5571"/>
                    </a:lnTo>
                    <a:lnTo>
                      <a:pt x="264" y="5544"/>
                    </a:lnTo>
                    <a:lnTo>
                      <a:pt x="223" y="5480"/>
                    </a:lnTo>
                    <a:lnTo>
                      <a:pt x="194" y="5412"/>
                    </a:lnTo>
                    <a:lnTo>
                      <a:pt x="181" y="5340"/>
                    </a:lnTo>
                    <a:lnTo>
                      <a:pt x="181" y="5268"/>
                    </a:lnTo>
                    <a:lnTo>
                      <a:pt x="194" y="5198"/>
                    </a:lnTo>
                    <a:lnTo>
                      <a:pt x="223" y="5130"/>
                    </a:lnTo>
                    <a:lnTo>
                      <a:pt x="264" y="5067"/>
                    </a:lnTo>
                    <a:lnTo>
                      <a:pt x="291" y="5038"/>
                    </a:lnTo>
                    <a:lnTo>
                      <a:pt x="4550" y="779"/>
                    </a:lnTo>
                    <a:lnTo>
                      <a:pt x="5083" y="1312"/>
                    </a:lnTo>
                    <a:lnTo>
                      <a:pt x="822" y="55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4752567" y="628734"/>
            <a:ext cx="353047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42334" y="627070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5181" y="8808791"/>
            <a:ext cx="83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118" y="-4094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3600" b="1" kern="0" dirty="0" err="1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시연영상</a:t>
            </a:r>
            <a:endParaRPr lang="en-US" altLang="ko-KR" sz="3600" b="1" kern="0" dirty="0">
              <a:ln w="3175">
                <a:noFill/>
              </a:ln>
              <a:solidFill>
                <a:srgbClr val="5B9BD5">
                  <a:lumMod val="50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mobizen_20201212_1632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9597" y="1060437"/>
            <a:ext cx="3516017" cy="722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55813" y="3882275"/>
            <a:ext cx="37083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800" b="1" kern="0" dirty="0" smtClean="0">
                <a:ln w="3175">
                  <a:noFill/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Q&amp;A</a:t>
            </a:r>
            <a:endParaRPr lang="en-US" altLang="ko-KR" sz="8800" kern="0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" r="-257" b="65042"/>
          <a:stretch/>
        </p:blipFill>
        <p:spPr>
          <a:xfrm>
            <a:off x="1814799" y="694169"/>
            <a:ext cx="3763969" cy="26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1725</TotalTime>
  <Words>118</Words>
  <Application>Microsoft Office PowerPoint</Application>
  <PresentationFormat>A4 용지(210x297mm)</PresentationFormat>
  <Paragraphs>39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야놀자 야체 B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comse</cp:lastModifiedBy>
  <cp:revision>28</cp:revision>
  <dcterms:created xsi:type="dcterms:W3CDTF">2020-10-13T02:43:16Z</dcterms:created>
  <dcterms:modified xsi:type="dcterms:W3CDTF">2020-12-12T07:45:57Z</dcterms:modified>
</cp:coreProperties>
</file>